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313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10080625" cy="5670550"/>
  <p:notesSz cx="7559675" cy="10691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7D7964-CBFC-448A-95C8-06D4B6C04C35}" v="17" dt="2024-06-01T16:34:06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x Jussen" userId="3f06b8519abf41b4" providerId="LiveId" clId="{DB7D7964-CBFC-448A-95C8-06D4B6C04C35}"/>
    <pc:docChg chg="custSel addSld modSld modMainMaster modShowInfo">
      <pc:chgData name="Lex Jussen" userId="3f06b8519abf41b4" providerId="LiveId" clId="{DB7D7964-CBFC-448A-95C8-06D4B6C04C35}" dt="2024-06-01T16:37:00.646" v="19" actId="2744"/>
      <pc:docMkLst>
        <pc:docMk/>
      </pc:docMkLst>
      <pc:sldChg chg="setBg">
        <pc:chgData name="Lex Jussen" userId="3f06b8519abf41b4" providerId="LiveId" clId="{DB7D7964-CBFC-448A-95C8-06D4B6C04C35}" dt="2024-06-01T16:32:11.442" v="15"/>
        <pc:sldMkLst>
          <pc:docMk/>
          <pc:sldMk cId="0" sldId="258"/>
        </pc:sldMkLst>
      </pc:sldChg>
      <pc:sldChg chg="addSp delSp add mod">
        <pc:chgData name="Lex Jussen" userId="3f06b8519abf41b4" providerId="LiveId" clId="{DB7D7964-CBFC-448A-95C8-06D4B6C04C35}" dt="2024-06-01T16:35:18.176" v="18" actId="22"/>
        <pc:sldMkLst>
          <pc:docMk/>
          <pc:sldMk cId="12402000" sldId="313"/>
        </pc:sldMkLst>
        <pc:picChg chg="add">
          <ac:chgData name="Lex Jussen" userId="3f06b8519abf41b4" providerId="LiveId" clId="{DB7D7964-CBFC-448A-95C8-06D4B6C04C35}" dt="2024-06-01T16:35:18.176" v="18" actId="22"/>
          <ac:picMkLst>
            <pc:docMk/>
            <pc:sldMk cId="12402000" sldId="313"/>
            <ac:picMk id="3" creationId="{96349D91-C179-8B9A-F2B2-1C4F59ED324C}"/>
          </ac:picMkLst>
        </pc:picChg>
        <pc:picChg chg="del">
          <ac:chgData name="Lex Jussen" userId="3f06b8519abf41b4" providerId="LiveId" clId="{DB7D7964-CBFC-448A-95C8-06D4B6C04C35}" dt="2024-06-01T16:34:11.646" v="17" actId="478"/>
          <ac:picMkLst>
            <pc:docMk/>
            <pc:sldMk cId="12402000" sldId="313"/>
            <ac:picMk id="72" creationId="{00000000-0000-0000-0000-000000000000}"/>
          </ac:picMkLst>
        </pc:picChg>
      </pc:sldChg>
      <pc:sldMasterChg chg="setBg modSldLayout">
        <pc:chgData name="Lex Jussen" userId="3f06b8519abf41b4" providerId="LiveId" clId="{DB7D7964-CBFC-448A-95C8-06D4B6C04C35}" dt="2024-06-01T16:32:11.442" v="15"/>
        <pc:sldMasterMkLst>
          <pc:docMk/>
          <pc:sldMasterMk cId="0" sldId="2147483648"/>
        </pc:sldMasterMkLst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49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0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1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2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3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4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5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6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7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8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59"/>
          </pc:sldLayoutMkLst>
        </pc:sldLayoutChg>
        <pc:sldLayoutChg chg="setBg">
          <pc:chgData name="Lex Jussen" userId="3f06b8519abf41b4" providerId="LiveId" clId="{DB7D7964-CBFC-448A-95C8-06D4B6C04C35}" dt="2024-06-01T16:32:11.442" v="15"/>
          <pc:sldLayoutMkLst>
            <pc:docMk/>
            <pc:sldMasterMk cId="0" sldId="2147483648"/>
            <pc:sldLayoutMk cId="0" sldId="214748366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FA44855-75B1-471E-9091-DFF1C5A6EE65}" type="slidenum">
              <a:t>‹nr.›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35C61E1-AF24-4CA4-B369-B264DC490B6C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7BC3754-497B-494A-8A14-52A6807E368B}" type="slidenum">
              <a:t>‹nr.›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21211A0-40D0-46CD-894C-CAC31AD6F510}" type="slidenum">
              <a:t>‹nr.›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EC077EF-60CE-4699-A116-9B85C7064540}" type="slidenum">
              <a:t>‹nr.›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F7CCE35-1DEE-40D8-A0F0-502B0DEBA527}" type="slidenum">
              <a:t>‹nr.›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822F120-BBEF-4DDC-8545-1C2BE4CB47C6}" type="slidenum">
              <a:t>‹nr.›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A66FA69-C7E3-45A7-B876-0BA2C39D91AB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DB830FF-C467-46F9-B2AA-ED5BA279AF78}" type="slidenum">
              <a:t>‹nr.›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C76840-7679-4848-A68F-EEAF7EE82ECC}" type="slidenum">
              <a:t>‹nr.›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82E3185-F17B-49BD-B338-5D6BA136132A}" type="slidenum">
              <a:t>‹nr.›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l-NL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l-NL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648C428-4C7D-41E4-BA0B-07ABD1B76711}" type="slidenum">
              <a:t>‹nr.›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nl-NL" sz="4400" b="0" strike="noStrike" spc="-1">
                <a:solidFill>
                  <a:srgbClr val="000000"/>
                </a:solidFill>
                <a:latin typeface="Arial"/>
              </a:rPr>
              <a:t>Klik om de opmaak van de titeltekst te bewerken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3200" b="0" strike="noStrike" spc="-1">
                <a:solidFill>
                  <a:srgbClr val="000000"/>
                </a:solidFill>
                <a:latin typeface="Arial"/>
              </a:rPr>
              <a:t>Klik om de opmaak van de overzichtstekst te bewerken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800" b="0" strike="noStrike" spc="-1">
                <a:solidFill>
                  <a:srgbClr val="000000"/>
                </a:solidFill>
                <a:latin typeface="Arial"/>
              </a:rPr>
              <a:t>Tweede overzichtsniveau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400" b="0" strike="noStrike" spc="-1">
                <a:solidFill>
                  <a:srgbClr val="000000"/>
                </a:solidFill>
                <a:latin typeface="Arial"/>
              </a:rPr>
              <a:t>Derde overzichtsniveau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l-NL" sz="2000" b="0" strike="noStrike" spc="-1">
                <a:solidFill>
                  <a:srgbClr val="000000"/>
                </a:solidFill>
                <a:latin typeface="Arial"/>
              </a:rPr>
              <a:t>Vierde overzichtsniveau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latin typeface="Arial"/>
              </a:rPr>
              <a:t>Vijfde overzichtsniveau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latin typeface="Arial"/>
              </a:rPr>
              <a:t>Zesde overzichtsniveau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l-NL" sz="2000" b="0" strike="noStrike" spc="-1">
                <a:solidFill>
                  <a:srgbClr val="000000"/>
                </a:solidFill>
                <a:latin typeface="Arial"/>
              </a:rPr>
              <a:t>Zevende overzichtsniveau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&lt;datum/tijd&gt;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&lt;voettekst&gt;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ECEA3E6-0842-457E-8453-AAC1C9E302EF}" type="slidenum"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‹nr.›</a:t>
            </a:fld>
            <a:endParaRPr lang="nl-N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Afbeelding 40"/>
          <p:cNvPicPr/>
          <p:nvPr/>
        </p:nvPicPr>
        <p:blipFill>
          <a:blip r:embed="rId2"/>
          <a:stretch/>
        </p:blipFill>
        <p:spPr>
          <a:xfrm>
            <a:off x="34920" y="608760"/>
            <a:ext cx="10079640" cy="448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Afbeelding 49"/>
          <p:cNvPicPr/>
          <p:nvPr/>
        </p:nvPicPr>
        <p:blipFill>
          <a:blip r:embed="rId2"/>
          <a:stretch/>
        </p:blipFill>
        <p:spPr>
          <a:xfrm>
            <a:off x="2579400" y="60840"/>
            <a:ext cx="5006520" cy="5577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Afbeelding 50"/>
          <p:cNvPicPr/>
          <p:nvPr/>
        </p:nvPicPr>
        <p:blipFill>
          <a:blip r:embed="rId2"/>
          <a:stretch/>
        </p:blipFill>
        <p:spPr>
          <a:xfrm>
            <a:off x="2617560" y="388440"/>
            <a:ext cx="4930200" cy="4922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Afbeelding 51"/>
          <p:cNvPicPr/>
          <p:nvPr/>
        </p:nvPicPr>
        <p:blipFill>
          <a:blip r:embed="rId2"/>
          <a:stretch/>
        </p:blipFill>
        <p:spPr>
          <a:xfrm>
            <a:off x="3006000" y="1828800"/>
            <a:ext cx="4137480" cy="2041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Afbeelding 52"/>
          <p:cNvPicPr/>
          <p:nvPr/>
        </p:nvPicPr>
        <p:blipFill>
          <a:blip r:embed="rId2"/>
          <a:stretch/>
        </p:blipFill>
        <p:spPr>
          <a:xfrm>
            <a:off x="2583360" y="254880"/>
            <a:ext cx="4998960" cy="518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Afbeelding 53"/>
          <p:cNvPicPr/>
          <p:nvPr/>
        </p:nvPicPr>
        <p:blipFill>
          <a:blip r:embed="rId2"/>
          <a:stretch/>
        </p:blipFill>
        <p:spPr>
          <a:xfrm>
            <a:off x="2564280" y="430200"/>
            <a:ext cx="5036760" cy="4838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Afbeelding 54"/>
          <p:cNvPicPr/>
          <p:nvPr/>
        </p:nvPicPr>
        <p:blipFill>
          <a:blip r:embed="rId2"/>
          <a:stretch/>
        </p:blipFill>
        <p:spPr>
          <a:xfrm>
            <a:off x="2560320" y="41760"/>
            <a:ext cx="5044680" cy="561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Afbeelding 55"/>
          <p:cNvPicPr/>
          <p:nvPr/>
        </p:nvPicPr>
        <p:blipFill>
          <a:blip r:embed="rId2"/>
          <a:stretch/>
        </p:blipFill>
        <p:spPr>
          <a:xfrm>
            <a:off x="2568240" y="403560"/>
            <a:ext cx="5029200" cy="4892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Afbeelding 56"/>
          <p:cNvPicPr/>
          <p:nvPr/>
        </p:nvPicPr>
        <p:blipFill>
          <a:blip r:embed="rId2"/>
          <a:stretch/>
        </p:blipFill>
        <p:spPr>
          <a:xfrm>
            <a:off x="2598480" y="232200"/>
            <a:ext cx="4968360" cy="523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Afbeelding 57"/>
          <p:cNvPicPr/>
          <p:nvPr/>
        </p:nvPicPr>
        <p:blipFill>
          <a:blip r:embed="rId2"/>
          <a:stretch/>
        </p:blipFill>
        <p:spPr>
          <a:xfrm>
            <a:off x="2571840" y="228240"/>
            <a:ext cx="5021640" cy="5242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Afbeelding 58"/>
          <p:cNvPicPr/>
          <p:nvPr/>
        </p:nvPicPr>
        <p:blipFill>
          <a:blip r:embed="rId2"/>
          <a:stretch/>
        </p:blipFill>
        <p:spPr>
          <a:xfrm>
            <a:off x="2587320" y="251280"/>
            <a:ext cx="4991040" cy="5196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Afbeelding 41"/>
          <p:cNvPicPr/>
          <p:nvPr/>
        </p:nvPicPr>
        <p:blipFill>
          <a:blip r:embed="rId2"/>
          <a:stretch/>
        </p:blipFill>
        <p:spPr>
          <a:xfrm>
            <a:off x="2468880" y="2015280"/>
            <a:ext cx="5212080" cy="1668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Afbeelding 59"/>
          <p:cNvPicPr/>
          <p:nvPr/>
        </p:nvPicPr>
        <p:blipFill>
          <a:blip r:embed="rId2"/>
          <a:stretch/>
        </p:blipFill>
        <p:spPr>
          <a:xfrm>
            <a:off x="2568240" y="601920"/>
            <a:ext cx="5029200" cy="4495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Afbeelding 60"/>
          <p:cNvPicPr/>
          <p:nvPr/>
        </p:nvPicPr>
        <p:blipFill>
          <a:blip r:embed="rId2"/>
          <a:stretch/>
        </p:blipFill>
        <p:spPr>
          <a:xfrm>
            <a:off x="2526120" y="418680"/>
            <a:ext cx="5113080" cy="4861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Afbeelding 61"/>
          <p:cNvPicPr/>
          <p:nvPr/>
        </p:nvPicPr>
        <p:blipFill>
          <a:blip r:embed="rId2"/>
          <a:stretch/>
        </p:blipFill>
        <p:spPr>
          <a:xfrm>
            <a:off x="3108960" y="1954440"/>
            <a:ext cx="3931920" cy="1790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Afbeelding 62"/>
          <p:cNvPicPr/>
          <p:nvPr/>
        </p:nvPicPr>
        <p:blipFill>
          <a:blip r:embed="rId2"/>
          <a:stretch/>
        </p:blipFill>
        <p:spPr>
          <a:xfrm>
            <a:off x="2579400" y="258840"/>
            <a:ext cx="5006520" cy="5181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Afbeelding 63"/>
          <p:cNvPicPr/>
          <p:nvPr/>
        </p:nvPicPr>
        <p:blipFill>
          <a:blip r:embed="rId2"/>
          <a:stretch/>
        </p:blipFill>
        <p:spPr>
          <a:xfrm>
            <a:off x="2514600" y="251280"/>
            <a:ext cx="5136120" cy="5196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Afbeelding 64"/>
          <p:cNvPicPr/>
          <p:nvPr/>
        </p:nvPicPr>
        <p:blipFill>
          <a:blip r:embed="rId2"/>
          <a:stretch/>
        </p:blipFill>
        <p:spPr>
          <a:xfrm>
            <a:off x="2598480" y="537120"/>
            <a:ext cx="4968360" cy="4625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Afbeelding 65"/>
          <p:cNvPicPr/>
          <p:nvPr/>
        </p:nvPicPr>
        <p:blipFill>
          <a:blip r:embed="rId2"/>
          <a:stretch/>
        </p:blipFill>
        <p:spPr>
          <a:xfrm>
            <a:off x="2564280" y="750240"/>
            <a:ext cx="5036760" cy="4198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Afbeelding 66"/>
          <p:cNvPicPr/>
          <p:nvPr/>
        </p:nvPicPr>
        <p:blipFill>
          <a:blip r:embed="rId2"/>
          <a:stretch/>
        </p:blipFill>
        <p:spPr>
          <a:xfrm>
            <a:off x="2594880" y="761760"/>
            <a:ext cx="4975920" cy="4175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Afbeelding 67"/>
          <p:cNvPicPr/>
          <p:nvPr/>
        </p:nvPicPr>
        <p:blipFill>
          <a:blip r:embed="rId2"/>
          <a:stretch/>
        </p:blipFill>
        <p:spPr>
          <a:xfrm>
            <a:off x="2552760" y="849600"/>
            <a:ext cx="5059800" cy="4000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Afbeelding 68"/>
          <p:cNvPicPr/>
          <p:nvPr/>
        </p:nvPicPr>
        <p:blipFill>
          <a:blip r:embed="rId2"/>
          <a:stretch/>
        </p:blipFill>
        <p:spPr>
          <a:xfrm>
            <a:off x="2549160" y="384480"/>
            <a:ext cx="5067360" cy="4930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Afbeelding 42"/>
          <p:cNvPicPr/>
          <p:nvPr/>
        </p:nvPicPr>
        <p:blipFill>
          <a:blip r:embed="rId2"/>
          <a:stretch/>
        </p:blipFill>
        <p:spPr>
          <a:xfrm>
            <a:off x="2590920" y="384480"/>
            <a:ext cx="4983480" cy="4930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Afbeelding 69"/>
          <p:cNvPicPr/>
          <p:nvPr/>
        </p:nvPicPr>
        <p:blipFill>
          <a:blip r:embed="rId2"/>
          <a:stretch/>
        </p:blipFill>
        <p:spPr>
          <a:xfrm>
            <a:off x="2602440" y="239760"/>
            <a:ext cx="4960800" cy="521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Afbeelding 70"/>
          <p:cNvPicPr/>
          <p:nvPr/>
        </p:nvPicPr>
        <p:blipFill>
          <a:blip r:embed="rId2"/>
          <a:stretch/>
        </p:blipFill>
        <p:spPr>
          <a:xfrm>
            <a:off x="2583360" y="182520"/>
            <a:ext cx="4998960" cy="5334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Afbeelding 71"/>
          <p:cNvPicPr/>
          <p:nvPr/>
        </p:nvPicPr>
        <p:blipFill>
          <a:blip r:embed="rId2"/>
          <a:stretch/>
        </p:blipFill>
        <p:spPr>
          <a:xfrm>
            <a:off x="2621520" y="83520"/>
            <a:ext cx="4922640" cy="5532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6349D91-C179-8B9A-F2B2-1C4F59ED3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546" y="423336"/>
            <a:ext cx="4991533" cy="48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Afbeelding 72"/>
          <p:cNvPicPr/>
          <p:nvPr/>
        </p:nvPicPr>
        <p:blipFill>
          <a:blip r:embed="rId2"/>
          <a:stretch/>
        </p:blipFill>
        <p:spPr>
          <a:xfrm>
            <a:off x="2144880" y="1958400"/>
            <a:ext cx="5860080" cy="1782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Afbeelding 73"/>
          <p:cNvPicPr/>
          <p:nvPr/>
        </p:nvPicPr>
        <p:blipFill>
          <a:blip r:embed="rId2"/>
          <a:stretch/>
        </p:blipFill>
        <p:spPr>
          <a:xfrm>
            <a:off x="2560320" y="64440"/>
            <a:ext cx="5044680" cy="5570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Afbeelding 74"/>
          <p:cNvPicPr/>
          <p:nvPr/>
        </p:nvPicPr>
        <p:blipFill>
          <a:blip r:embed="rId2"/>
          <a:stretch/>
        </p:blipFill>
        <p:spPr>
          <a:xfrm>
            <a:off x="2556720" y="380880"/>
            <a:ext cx="5052240" cy="493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Afbeelding 75"/>
          <p:cNvPicPr/>
          <p:nvPr/>
        </p:nvPicPr>
        <p:blipFill>
          <a:blip r:embed="rId2"/>
          <a:stretch/>
        </p:blipFill>
        <p:spPr>
          <a:xfrm>
            <a:off x="2598480" y="254880"/>
            <a:ext cx="4968360" cy="518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Afbeelding 76"/>
          <p:cNvPicPr/>
          <p:nvPr/>
        </p:nvPicPr>
        <p:blipFill>
          <a:blip r:embed="rId2"/>
          <a:stretch/>
        </p:blipFill>
        <p:spPr>
          <a:xfrm>
            <a:off x="2610000" y="239760"/>
            <a:ext cx="4945320" cy="521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Afbeelding 77"/>
          <p:cNvPicPr/>
          <p:nvPr/>
        </p:nvPicPr>
        <p:blipFill>
          <a:blip r:embed="rId2"/>
          <a:stretch/>
        </p:blipFill>
        <p:spPr>
          <a:xfrm>
            <a:off x="2625120" y="60840"/>
            <a:ext cx="4915080" cy="5577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Afbeelding 43"/>
          <p:cNvPicPr/>
          <p:nvPr/>
        </p:nvPicPr>
        <p:blipFill>
          <a:blip r:embed="rId2"/>
          <a:stretch/>
        </p:blipFill>
        <p:spPr>
          <a:xfrm>
            <a:off x="2587320" y="422640"/>
            <a:ext cx="4991040" cy="4853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Afbeelding 78"/>
          <p:cNvPicPr/>
          <p:nvPr/>
        </p:nvPicPr>
        <p:blipFill>
          <a:blip r:embed="rId2"/>
          <a:stretch/>
        </p:blipFill>
        <p:spPr>
          <a:xfrm>
            <a:off x="2564280" y="331200"/>
            <a:ext cx="5036760" cy="5036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Afbeelding 79"/>
          <p:cNvPicPr/>
          <p:nvPr/>
        </p:nvPicPr>
        <p:blipFill>
          <a:blip r:embed="rId2"/>
          <a:stretch/>
        </p:blipFill>
        <p:spPr>
          <a:xfrm>
            <a:off x="2777400" y="1965960"/>
            <a:ext cx="4595040" cy="1767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Afbeelding 80"/>
          <p:cNvPicPr/>
          <p:nvPr/>
        </p:nvPicPr>
        <p:blipFill>
          <a:blip r:embed="rId2"/>
          <a:stretch/>
        </p:blipFill>
        <p:spPr>
          <a:xfrm>
            <a:off x="2590920" y="388440"/>
            <a:ext cx="4983480" cy="4922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Afbeelding 81"/>
          <p:cNvPicPr/>
          <p:nvPr/>
        </p:nvPicPr>
        <p:blipFill>
          <a:blip r:embed="rId2"/>
          <a:stretch/>
        </p:blipFill>
        <p:spPr>
          <a:xfrm>
            <a:off x="2602440" y="217080"/>
            <a:ext cx="4960800" cy="5265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Afbeelding 82"/>
          <p:cNvPicPr/>
          <p:nvPr/>
        </p:nvPicPr>
        <p:blipFill>
          <a:blip r:embed="rId2"/>
          <a:stretch/>
        </p:blipFill>
        <p:spPr>
          <a:xfrm>
            <a:off x="2568240" y="559800"/>
            <a:ext cx="5029200" cy="4579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Afbeelding 83"/>
          <p:cNvPicPr/>
          <p:nvPr/>
        </p:nvPicPr>
        <p:blipFill>
          <a:blip r:embed="rId2"/>
          <a:stretch/>
        </p:blipFill>
        <p:spPr>
          <a:xfrm>
            <a:off x="2541600" y="708480"/>
            <a:ext cx="5082480" cy="42825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Afbeelding 84"/>
          <p:cNvPicPr/>
          <p:nvPr/>
        </p:nvPicPr>
        <p:blipFill>
          <a:blip r:embed="rId2"/>
          <a:stretch/>
        </p:blipFill>
        <p:spPr>
          <a:xfrm>
            <a:off x="2568240" y="739080"/>
            <a:ext cx="5029200" cy="4221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Afbeelding 85"/>
          <p:cNvPicPr/>
          <p:nvPr/>
        </p:nvPicPr>
        <p:blipFill>
          <a:blip r:embed="rId2"/>
          <a:stretch/>
        </p:blipFill>
        <p:spPr>
          <a:xfrm>
            <a:off x="2560320" y="716040"/>
            <a:ext cx="5044680" cy="4267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Afbeelding 86"/>
          <p:cNvPicPr/>
          <p:nvPr/>
        </p:nvPicPr>
        <p:blipFill>
          <a:blip r:embed="rId2"/>
          <a:stretch/>
        </p:blipFill>
        <p:spPr>
          <a:xfrm>
            <a:off x="2560320" y="590400"/>
            <a:ext cx="5044680" cy="4518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Afbeelding 87"/>
          <p:cNvPicPr/>
          <p:nvPr/>
        </p:nvPicPr>
        <p:blipFill>
          <a:blip r:embed="rId2"/>
          <a:stretch/>
        </p:blipFill>
        <p:spPr>
          <a:xfrm>
            <a:off x="2762280" y="2106720"/>
            <a:ext cx="4625280" cy="1485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Afbeelding 44"/>
          <p:cNvPicPr/>
          <p:nvPr/>
        </p:nvPicPr>
        <p:blipFill>
          <a:blip r:embed="rId2"/>
          <a:stretch/>
        </p:blipFill>
        <p:spPr>
          <a:xfrm>
            <a:off x="2564280" y="205560"/>
            <a:ext cx="5036760" cy="5288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Afbeelding 88"/>
          <p:cNvPicPr/>
          <p:nvPr/>
        </p:nvPicPr>
        <p:blipFill>
          <a:blip r:embed="rId2"/>
          <a:stretch/>
        </p:blipFill>
        <p:spPr>
          <a:xfrm>
            <a:off x="2613960" y="407520"/>
            <a:ext cx="4937760" cy="4884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Afbeelding 89"/>
          <p:cNvPicPr/>
          <p:nvPr/>
        </p:nvPicPr>
        <p:blipFill>
          <a:blip r:embed="rId2"/>
          <a:stretch/>
        </p:blipFill>
        <p:spPr>
          <a:xfrm>
            <a:off x="2560320" y="217080"/>
            <a:ext cx="5044680" cy="5265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Afbeelding 90"/>
          <p:cNvPicPr/>
          <p:nvPr/>
        </p:nvPicPr>
        <p:blipFill>
          <a:blip r:embed="rId2"/>
          <a:stretch/>
        </p:blipFill>
        <p:spPr>
          <a:xfrm>
            <a:off x="2602440" y="277920"/>
            <a:ext cx="4960800" cy="5143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Afbeelding 91"/>
          <p:cNvPicPr/>
          <p:nvPr/>
        </p:nvPicPr>
        <p:blipFill>
          <a:blip r:embed="rId2"/>
          <a:stretch/>
        </p:blipFill>
        <p:spPr>
          <a:xfrm>
            <a:off x="2552760" y="578880"/>
            <a:ext cx="5059800" cy="454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Afbeelding 92"/>
          <p:cNvPicPr/>
          <p:nvPr/>
        </p:nvPicPr>
        <p:blipFill>
          <a:blip r:embed="rId2"/>
          <a:stretch/>
        </p:blipFill>
        <p:spPr>
          <a:xfrm>
            <a:off x="2590920" y="388440"/>
            <a:ext cx="4983480" cy="4922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Afbeelding 93"/>
          <p:cNvPicPr/>
          <p:nvPr/>
        </p:nvPicPr>
        <p:blipFill>
          <a:blip r:embed="rId2"/>
          <a:stretch/>
        </p:blipFill>
        <p:spPr>
          <a:xfrm>
            <a:off x="2564280" y="578880"/>
            <a:ext cx="5036760" cy="454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Afbeelding 94"/>
          <p:cNvPicPr/>
          <p:nvPr/>
        </p:nvPicPr>
        <p:blipFill>
          <a:blip r:embed="rId2"/>
          <a:stretch/>
        </p:blipFill>
        <p:spPr>
          <a:xfrm>
            <a:off x="2598480" y="247320"/>
            <a:ext cx="4968360" cy="52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Afbeelding 95"/>
          <p:cNvPicPr/>
          <p:nvPr/>
        </p:nvPicPr>
        <p:blipFill>
          <a:blip r:embed="rId2"/>
          <a:stretch/>
        </p:blipFill>
        <p:spPr>
          <a:xfrm>
            <a:off x="2507040" y="376920"/>
            <a:ext cx="5151240" cy="4945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Afbeelding 96"/>
          <p:cNvPicPr/>
          <p:nvPr/>
        </p:nvPicPr>
        <p:blipFill>
          <a:blip r:embed="rId2"/>
          <a:stretch/>
        </p:blipFill>
        <p:spPr>
          <a:xfrm>
            <a:off x="2792880" y="14760"/>
            <a:ext cx="4579560" cy="566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Afbeelding 45"/>
          <p:cNvPicPr/>
          <p:nvPr/>
        </p:nvPicPr>
        <p:blipFill>
          <a:blip r:embed="rId2"/>
          <a:stretch/>
        </p:blipFill>
        <p:spPr>
          <a:xfrm>
            <a:off x="2564280" y="247320"/>
            <a:ext cx="5036760" cy="5204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Afbeelding 46"/>
          <p:cNvPicPr/>
          <p:nvPr/>
        </p:nvPicPr>
        <p:blipFill>
          <a:blip r:embed="rId2"/>
          <a:stretch/>
        </p:blipFill>
        <p:spPr>
          <a:xfrm>
            <a:off x="2598480" y="75960"/>
            <a:ext cx="4968360" cy="5547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Afbeelding 47"/>
          <p:cNvPicPr/>
          <p:nvPr/>
        </p:nvPicPr>
        <p:blipFill>
          <a:blip r:embed="rId2"/>
          <a:stretch/>
        </p:blipFill>
        <p:spPr>
          <a:xfrm>
            <a:off x="2571840" y="243720"/>
            <a:ext cx="5021640" cy="5212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Afbeelding 48"/>
          <p:cNvPicPr/>
          <p:nvPr/>
        </p:nvPicPr>
        <p:blipFill>
          <a:blip r:embed="rId2"/>
          <a:stretch/>
        </p:blipFill>
        <p:spPr>
          <a:xfrm>
            <a:off x="2571840" y="380880"/>
            <a:ext cx="5021640" cy="493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Aangepast</PresentationFormat>
  <Paragraphs>0</Paragraphs>
  <Slides>58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58</vt:i4>
      </vt:variant>
    </vt:vector>
  </HeadingPairs>
  <TitlesOfParts>
    <vt:vector size="63" baseType="lpstr">
      <vt:lpstr>Arial</vt:lpstr>
      <vt:lpstr>Symbol</vt:lpstr>
      <vt:lpstr>Times New Roman</vt:lpstr>
      <vt:lpstr>Wingdings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Lex Jussen</cp:lastModifiedBy>
  <cp:revision>12</cp:revision>
  <dcterms:created xsi:type="dcterms:W3CDTF">2024-06-01T14:55:11Z</dcterms:created>
  <dcterms:modified xsi:type="dcterms:W3CDTF">2024-06-01T16:37:03Z</dcterms:modified>
  <dc:language>nl-NL</dc:language>
</cp:coreProperties>
</file>