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13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10080625" cy="5670550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D7964-CBFC-448A-95C8-06D4B6C04C35}" v="17" dt="2024-06-01T16:34:06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 Jussen" userId="3f06b8519abf41b4" providerId="LiveId" clId="{DB7D7964-CBFC-448A-95C8-06D4B6C04C35}"/>
    <pc:docChg chg="custSel addSld modSld modMainMaster modShowInfo">
      <pc:chgData name="Lex Jussen" userId="3f06b8519abf41b4" providerId="LiveId" clId="{DB7D7964-CBFC-448A-95C8-06D4B6C04C35}" dt="2024-06-01T16:37:00.646" v="19" actId="2744"/>
      <pc:docMkLst>
        <pc:docMk/>
      </pc:docMkLst>
      <pc:sldChg chg="setBg">
        <pc:chgData name="Lex Jussen" userId="3f06b8519abf41b4" providerId="LiveId" clId="{DB7D7964-CBFC-448A-95C8-06D4B6C04C35}" dt="2024-06-01T16:32:11.442" v="15"/>
        <pc:sldMkLst>
          <pc:docMk/>
          <pc:sldMk cId="0" sldId="258"/>
        </pc:sldMkLst>
      </pc:sldChg>
      <pc:sldChg chg="addSp delSp add mod">
        <pc:chgData name="Lex Jussen" userId="3f06b8519abf41b4" providerId="LiveId" clId="{DB7D7964-CBFC-448A-95C8-06D4B6C04C35}" dt="2024-06-01T16:35:18.176" v="18" actId="22"/>
        <pc:sldMkLst>
          <pc:docMk/>
          <pc:sldMk cId="12402000" sldId="313"/>
        </pc:sldMkLst>
        <pc:picChg chg="add">
          <ac:chgData name="Lex Jussen" userId="3f06b8519abf41b4" providerId="LiveId" clId="{DB7D7964-CBFC-448A-95C8-06D4B6C04C35}" dt="2024-06-01T16:35:18.176" v="18" actId="22"/>
          <ac:picMkLst>
            <pc:docMk/>
            <pc:sldMk cId="12402000" sldId="313"/>
            <ac:picMk id="3" creationId="{96349D91-C179-8B9A-F2B2-1C4F59ED324C}"/>
          </ac:picMkLst>
        </pc:picChg>
        <pc:picChg chg="del">
          <ac:chgData name="Lex Jussen" userId="3f06b8519abf41b4" providerId="LiveId" clId="{DB7D7964-CBFC-448A-95C8-06D4B6C04C35}" dt="2024-06-01T16:34:11.646" v="17" actId="478"/>
          <ac:picMkLst>
            <pc:docMk/>
            <pc:sldMk cId="12402000" sldId="313"/>
            <ac:picMk id="72" creationId="{00000000-0000-0000-0000-000000000000}"/>
          </ac:picMkLst>
        </pc:picChg>
      </pc:sldChg>
      <pc:sldMasterChg chg="setBg modSldLayout">
        <pc:chgData name="Lex Jussen" userId="3f06b8519abf41b4" providerId="LiveId" clId="{DB7D7964-CBFC-448A-95C8-06D4B6C04C35}" dt="2024-06-01T16:32:11.442" v="15"/>
        <pc:sldMasterMkLst>
          <pc:docMk/>
          <pc:sldMasterMk cId="0" sldId="2147483648"/>
        </pc:sldMasterMkLst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Lex Jussen" userId="3f06b8519abf41b4" providerId="LiveId" clId="{DB7D7964-CBFC-448A-95C8-06D4B6C04C35}" dt="2024-06-01T16:32:11.442" v="15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A44855-75B1-471E-9091-DFF1C5A6EE6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5C61E1-AF24-4CA4-B369-B264DC490B6C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BC3754-497B-494A-8A14-52A6807E368B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1211A0-40D0-46CD-894C-CAC31AD6F510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C077EF-60CE-4699-A116-9B85C7064540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7CCE35-1DEE-40D8-A0F0-502B0DEBA527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22F120-BBEF-4DDC-8545-1C2BE4CB47C6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66FA69-C7E3-45A7-B876-0BA2C39D91AB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B830FF-C467-46F9-B2AA-ED5BA279AF78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C76840-7679-4848-A68F-EEAF7EE82ECC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2E3185-F17B-49BD-B338-5D6BA136132A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48C428-4C7D-41E4-BA0B-07ABD1B7671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Arial"/>
              </a:rPr>
              <a:t>Klik om de opmaak van de titeltekst te bewerken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000000"/>
                </a:solidFill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Zevende overzichtsniveau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&lt;datum/tijd&gt;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&lt;voettekst&gt;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ECEA3E6-0842-457E-8453-AAC1C9E302EF}" type="slidenum"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fbeelding 40"/>
          <p:cNvPicPr/>
          <p:nvPr/>
        </p:nvPicPr>
        <p:blipFill>
          <a:blip r:embed="rId2"/>
          <a:stretch/>
        </p:blipFill>
        <p:spPr>
          <a:xfrm>
            <a:off x="34920" y="608760"/>
            <a:ext cx="10079640" cy="448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fbeelding 49"/>
          <p:cNvPicPr/>
          <p:nvPr/>
        </p:nvPicPr>
        <p:blipFill>
          <a:blip r:embed="rId2"/>
          <a:stretch/>
        </p:blipFill>
        <p:spPr>
          <a:xfrm>
            <a:off x="2579400" y="60840"/>
            <a:ext cx="5006520" cy="557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Afbeelding 50"/>
          <p:cNvPicPr/>
          <p:nvPr/>
        </p:nvPicPr>
        <p:blipFill>
          <a:blip r:embed="rId2"/>
          <a:stretch/>
        </p:blipFill>
        <p:spPr>
          <a:xfrm>
            <a:off x="2617560" y="388440"/>
            <a:ext cx="4930200" cy="492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51"/>
          <p:cNvPicPr/>
          <p:nvPr/>
        </p:nvPicPr>
        <p:blipFill>
          <a:blip r:embed="rId2"/>
          <a:stretch/>
        </p:blipFill>
        <p:spPr>
          <a:xfrm>
            <a:off x="3006000" y="1828800"/>
            <a:ext cx="4137480" cy="204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fbeelding 52"/>
          <p:cNvPicPr/>
          <p:nvPr/>
        </p:nvPicPr>
        <p:blipFill>
          <a:blip r:embed="rId2"/>
          <a:stretch/>
        </p:blipFill>
        <p:spPr>
          <a:xfrm>
            <a:off x="2583360" y="254880"/>
            <a:ext cx="4998960" cy="518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Afbeelding 53"/>
          <p:cNvPicPr/>
          <p:nvPr/>
        </p:nvPicPr>
        <p:blipFill>
          <a:blip r:embed="rId2"/>
          <a:stretch/>
        </p:blipFill>
        <p:spPr>
          <a:xfrm>
            <a:off x="2564280" y="430200"/>
            <a:ext cx="5036760" cy="4838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fbeelding 54"/>
          <p:cNvPicPr/>
          <p:nvPr/>
        </p:nvPicPr>
        <p:blipFill>
          <a:blip r:embed="rId2"/>
          <a:stretch/>
        </p:blipFill>
        <p:spPr>
          <a:xfrm>
            <a:off x="2560320" y="41760"/>
            <a:ext cx="5044680" cy="561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55"/>
          <p:cNvPicPr/>
          <p:nvPr/>
        </p:nvPicPr>
        <p:blipFill>
          <a:blip r:embed="rId2"/>
          <a:stretch/>
        </p:blipFill>
        <p:spPr>
          <a:xfrm>
            <a:off x="2568240" y="403560"/>
            <a:ext cx="5029200" cy="489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fbeelding 56"/>
          <p:cNvPicPr/>
          <p:nvPr/>
        </p:nvPicPr>
        <p:blipFill>
          <a:blip r:embed="rId2"/>
          <a:stretch/>
        </p:blipFill>
        <p:spPr>
          <a:xfrm>
            <a:off x="2598480" y="232200"/>
            <a:ext cx="4968360" cy="523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Afbeelding 57"/>
          <p:cNvPicPr/>
          <p:nvPr/>
        </p:nvPicPr>
        <p:blipFill>
          <a:blip r:embed="rId2"/>
          <a:stretch/>
        </p:blipFill>
        <p:spPr>
          <a:xfrm>
            <a:off x="2571840" y="228240"/>
            <a:ext cx="5021640" cy="524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Afbeelding 58"/>
          <p:cNvPicPr/>
          <p:nvPr/>
        </p:nvPicPr>
        <p:blipFill>
          <a:blip r:embed="rId2"/>
          <a:stretch/>
        </p:blipFill>
        <p:spPr>
          <a:xfrm>
            <a:off x="2587320" y="251280"/>
            <a:ext cx="4991040" cy="519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fbeelding 41"/>
          <p:cNvPicPr/>
          <p:nvPr/>
        </p:nvPicPr>
        <p:blipFill>
          <a:blip r:embed="rId2"/>
          <a:stretch/>
        </p:blipFill>
        <p:spPr>
          <a:xfrm>
            <a:off x="2468880" y="2015280"/>
            <a:ext cx="5212080" cy="166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fbeelding 59"/>
          <p:cNvPicPr/>
          <p:nvPr/>
        </p:nvPicPr>
        <p:blipFill>
          <a:blip r:embed="rId2"/>
          <a:stretch/>
        </p:blipFill>
        <p:spPr>
          <a:xfrm>
            <a:off x="2568240" y="601920"/>
            <a:ext cx="5029200" cy="449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/>
          <p:cNvPicPr/>
          <p:nvPr/>
        </p:nvPicPr>
        <p:blipFill>
          <a:blip r:embed="rId2"/>
          <a:stretch/>
        </p:blipFill>
        <p:spPr>
          <a:xfrm>
            <a:off x="2526120" y="418680"/>
            <a:ext cx="5113080" cy="486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Afbeelding 61"/>
          <p:cNvPicPr/>
          <p:nvPr/>
        </p:nvPicPr>
        <p:blipFill>
          <a:blip r:embed="rId2"/>
          <a:stretch/>
        </p:blipFill>
        <p:spPr>
          <a:xfrm>
            <a:off x="3108960" y="1954440"/>
            <a:ext cx="3931920" cy="1790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fbeelding 62"/>
          <p:cNvPicPr/>
          <p:nvPr/>
        </p:nvPicPr>
        <p:blipFill>
          <a:blip r:embed="rId2"/>
          <a:stretch/>
        </p:blipFill>
        <p:spPr>
          <a:xfrm>
            <a:off x="2579400" y="258840"/>
            <a:ext cx="5006520" cy="518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/>
          <p:cNvPicPr/>
          <p:nvPr/>
        </p:nvPicPr>
        <p:blipFill>
          <a:blip r:embed="rId2"/>
          <a:stretch/>
        </p:blipFill>
        <p:spPr>
          <a:xfrm>
            <a:off x="2514600" y="251280"/>
            <a:ext cx="5136120" cy="519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Afbeelding 64"/>
          <p:cNvPicPr/>
          <p:nvPr/>
        </p:nvPicPr>
        <p:blipFill>
          <a:blip r:embed="rId2"/>
          <a:stretch/>
        </p:blipFill>
        <p:spPr>
          <a:xfrm>
            <a:off x="2598480" y="537120"/>
            <a:ext cx="4968360" cy="462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Afbeelding 65"/>
          <p:cNvPicPr/>
          <p:nvPr/>
        </p:nvPicPr>
        <p:blipFill>
          <a:blip r:embed="rId2"/>
          <a:stretch/>
        </p:blipFill>
        <p:spPr>
          <a:xfrm>
            <a:off x="2564280" y="750240"/>
            <a:ext cx="5036760" cy="419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Afbeelding 66"/>
          <p:cNvPicPr/>
          <p:nvPr/>
        </p:nvPicPr>
        <p:blipFill>
          <a:blip r:embed="rId2"/>
          <a:stretch/>
        </p:blipFill>
        <p:spPr>
          <a:xfrm>
            <a:off x="2594880" y="761760"/>
            <a:ext cx="4975920" cy="417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Afbeelding 67"/>
          <p:cNvPicPr/>
          <p:nvPr/>
        </p:nvPicPr>
        <p:blipFill>
          <a:blip r:embed="rId2"/>
          <a:stretch/>
        </p:blipFill>
        <p:spPr>
          <a:xfrm>
            <a:off x="2552760" y="849600"/>
            <a:ext cx="5059800" cy="400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Afbeelding 68"/>
          <p:cNvPicPr/>
          <p:nvPr/>
        </p:nvPicPr>
        <p:blipFill>
          <a:blip r:embed="rId2"/>
          <a:stretch/>
        </p:blipFill>
        <p:spPr>
          <a:xfrm>
            <a:off x="2549160" y="384480"/>
            <a:ext cx="5067360" cy="493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42"/>
          <p:cNvPicPr/>
          <p:nvPr/>
        </p:nvPicPr>
        <p:blipFill>
          <a:blip r:embed="rId2"/>
          <a:stretch/>
        </p:blipFill>
        <p:spPr>
          <a:xfrm>
            <a:off x="2590920" y="384480"/>
            <a:ext cx="4983480" cy="493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Afbeelding 69"/>
          <p:cNvPicPr/>
          <p:nvPr/>
        </p:nvPicPr>
        <p:blipFill>
          <a:blip r:embed="rId2"/>
          <a:stretch/>
        </p:blipFill>
        <p:spPr>
          <a:xfrm>
            <a:off x="2602440" y="239760"/>
            <a:ext cx="4960800" cy="521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Afbeelding 70"/>
          <p:cNvPicPr/>
          <p:nvPr/>
        </p:nvPicPr>
        <p:blipFill>
          <a:blip r:embed="rId2"/>
          <a:stretch/>
        </p:blipFill>
        <p:spPr>
          <a:xfrm>
            <a:off x="2583360" y="182520"/>
            <a:ext cx="4998960" cy="533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Afbeelding 71"/>
          <p:cNvPicPr/>
          <p:nvPr/>
        </p:nvPicPr>
        <p:blipFill>
          <a:blip r:embed="rId2"/>
          <a:stretch/>
        </p:blipFill>
        <p:spPr>
          <a:xfrm>
            <a:off x="2621520" y="83520"/>
            <a:ext cx="4922640" cy="5532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6349D91-C179-8B9A-F2B2-1C4F59ED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46" y="423336"/>
            <a:ext cx="4991533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fbeelding 72"/>
          <p:cNvPicPr/>
          <p:nvPr/>
        </p:nvPicPr>
        <p:blipFill>
          <a:blip r:embed="rId2"/>
          <a:stretch/>
        </p:blipFill>
        <p:spPr>
          <a:xfrm>
            <a:off x="2144880" y="1958400"/>
            <a:ext cx="5860080" cy="178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fbeelding 73"/>
          <p:cNvPicPr/>
          <p:nvPr/>
        </p:nvPicPr>
        <p:blipFill>
          <a:blip r:embed="rId2"/>
          <a:stretch/>
        </p:blipFill>
        <p:spPr>
          <a:xfrm>
            <a:off x="2560320" y="64440"/>
            <a:ext cx="5044680" cy="557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fbeelding 74"/>
          <p:cNvPicPr/>
          <p:nvPr/>
        </p:nvPicPr>
        <p:blipFill>
          <a:blip r:embed="rId2"/>
          <a:stretch/>
        </p:blipFill>
        <p:spPr>
          <a:xfrm>
            <a:off x="2556720" y="380880"/>
            <a:ext cx="5052240" cy="493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Afbeelding 75"/>
          <p:cNvPicPr/>
          <p:nvPr/>
        </p:nvPicPr>
        <p:blipFill>
          <a:blip r:embed="rId2"/>
          <a:stretch/>
        </p:blipFill>
        <p:spPr>
          <a:xfrm>
            <a:off x="2598480" y="254880"/>
            <a:ext cx="4968360" cy="5189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Afbeelding 76"/>
          <p:cNvPicPr/>
          <p:nvPr/>
        </p:nvPicPr>
        <p:blipFill>
          <a:blip r:embed="rId2"/>
          <a:stretch/>
        </p:blipFill>
        <p:spPr>
          <a:xfrm>
            <a:off x="2610000" y="239760"/>
            <a:ext cx="4945320" cy="521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fbeelding 77"/>
          <p:cNvPicPr/>
          <p:nvPr/>
        </p:nvPicPr>
        <p:blipFill>
          <a:blip r:embed="rId2"/>
          <a:stretch/>
        </p:blipFill>
        <p:spPr>
          <a:xfrm>
            <a:off x="2625120" y="60840"/>
            <a:ext cx="4915080" cy="557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 43"/>
          <p:cNvPicPr/>
          <p:nvPr/>
        </p:nvPicPr>
        <p:blipFill>
          <a:blip r:embed="rId2"/>
          <a:stretch/>
        </p:blipFill>
        <p:spPr>
          <a:xfrm>
            <a:off x="2587320" y="422640"/>
            <a:ext cx="4991040" cy="485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Afbeelding 78"/>
          <p:cNvPicPr/>
          <p:nvPr/>
        </p:nvPicPr>
        <p:blipFill>
          <a:blip r:embed="rId2"/>
          <a:stretch/>
        </p:blipFill>
        <p:spPr>
          <a:xfrm>
            <a:off x="2564280" y="331200"/>
            <a:ext cx="5036760" cy="503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Afbeelding 79"/>
          <p:cNvPicPr/>
          <p:nvPr/>
        </p:nvPicPr>
        <p:blipFill>
          <a:blip r:embed="rId2"/>
          <a:stretch/>
        </p:blipFill>
        <p:spPr>
          <a:xfrm>
            <a:off x="2777400" y="1965960"/>
            <a:ext cx="4595040" cy="176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Afbeelding 80"/>
          <p:cNvPicPr/>
          <p:nvPr/>
        </p:nvPicPr>
        <p:blipFill>
          <a:blip r:embed="rId2"/>
          <a:stretch/>
        </p:blipFill>
        <p:spPr>
          <a:xfrm>
            <a:off x="2590920" y="388440"/>
            <a:ext cx="4983480" cy="492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Afbeelding 81"/>
          <p:cNvPicPr/>
          <p:nvPr/>
        </p:nvPicPr>
        <p:blipFill>
          <a:blip r:embed="rId2"/>
          <a:stretch/>
        </p:blipFill>
        <p:spPr>
          <a:xfrm>
            <a:off x="2602440" y="217080"/>
            <a:ext cx="4960800" cy="526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Afbeelding 82"/>
          <p:cNvPicPr/>
          <p:nvPr/>
        </p:nvPicPr>
        <p:blipFill>
          <a:blip r:embed="rId2"/>
          <a:stretch/>
        </p:blipFill>
        <p:spPr>
          <a:xfrm>
            <a:off x="2568240" y="559800"/>
            <a:ext cx="5029200" cy="4579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fbeelding 83"/>
          <p:cNvPicPr/>
          <p:nvPr/>
        </p:nvPicPr>
        <p:blipFill>
          <a:blip r:embed="rId2"/>
          <a:stretch/>
        </p:blipFill>
        <p:spPr>
          <a:xfrm>
            <a:off x="2541600" y="708480"/>
            <a:ext cx="5082480" cy="428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Afbeelding 84"/>
          <p:cNvPicPr/>
          <p:nvPr/>
        </p:nvPicPr>
        <p:blipFill>
          <a:blip r:embed="rId2"/>
          <a:stretch/>
        </p:blipFill>
        <p:spPr>
          <a:xfrm>
            <a:off x="2568240" y="739080"/>
            <a:ext cx="5029200" cy="422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/>
          <p:cNvPicPr/>
          <p:nvPr/>
        </p:nvPicPr>
        <p:blipFill>
          <a:blip r:embed="rId2"/>
          <a:stretch/>
        </p:blipFill>
        <p:spPr>
          <a:xfrm>
            <a:off x="2560320" y="716040"/>
            <a:ext cx="5044680" cy="426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Afbeelding 86"/>
          <p:cNvPicPr/>
          <p:nvPr/>
        </p:nvPicPr>
        <p:blipFill>
          <a:blip r:embed="rId2"/>
          <a:stretch/>
        </p:blipFill>
        <p:spPr>
          <a:xfrm>
            <a:off x="2560320" y="590400"/>
            <a:ext cx="5044680" cy="451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Afbeelding 87"/>
          <p:cNvPicPr/>
          <p:nvPr/>
        </p:nvPicPr>
        <p:blipFill>
          <a:blip r:embed="rId2"/>
          <a:stretch/>
        </p:blipFill>
        <p:spPr>
          <a:xfrm>
            <a:off x="2762280" y="2106720"/>
            <a:ext cx="4625280" cy="148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Afbeelding 44"/>
          <p:cNvPicPr/>
          <p:nvPr/>
        </p:nvPicPr>
        <p:blipFill>
          <a:blip r:embed="rId2"/>
          <a:stretch/>
        </p:blipFill>
        <p:spPr>
          <a:xfrm>
            <a:off x="2564280" y="205560"/>
            <a:ext cx="5036760" cy="528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fbeelding 88"/>
          <p:cNvPicPr/>
          <p:nvPr/>
        </p:nvPicPr>
        <p:blipFill>
          <a:blip r:embed="rId2"/>
          <a:stretch/>
        </p:blipFill>
        <p:spPr>
          <a:xfrm>
            <a:off x="2613960" y="407520"/>
            <a:ext cx="4937760" cy="488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Afbeelding 89"/>
          <p:cNvPicPr/>
          <p:nvPr/>
        </p:nvPicPr>
        <p:blipFill>
          <a:blip r:embed="rId2"/>
          <a:stretch/>
        </p:blipFill>
        <p:spPr>
          <a:xfrm>
            <a:off x="2560320" y="217080"/>
            <a:ext cx="5044680" cy="526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90"/>
          <p:cNvPicPr/>
          <p:nvPr/>
        </p:nvPicPr>
        <p:blipFill>
          <a:blip r:embed="rId2"/>
          <a:stretch/>
        </p:blipFill>
        <p:spPr>
          <a:xfrm>
            <a:off x="2602440" y="277920"/>
            <a:ext cx="4960800" cy="514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91"/>
          <p:cNvPicPr/>
          <p:nvPr/>
        </p:nvPicPr>
        <p:blipFill>
          <a:blip r:embed="rId2"/>
          <a:stretch/>
        </p:blipFill>
        <p:spPr>
          <a:xfrm>
            <a:off x="2552760" y="578880"/>
            <a:ext cx="5059800" cy="454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Afbeelding 92"/>
          <p:cNvPicPr/>
          <p:nvPr/>
        </p:nvPicPr>
        <p:blipFill>
          <a:blip r:embed="rId2"/>
          <a:stretch/>
        </p:blipFill>
        <p:spPr>
          <a:xfrm>
            <a:off x="2590920" y="388440"/>
            <a:ext cx="4983480" cy="492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Afbeelding 93"/>
          <p:cNvPicPr/>
          <p:nvPr/>
        </p:nvPicPr>
        <p:blipFill>
          <a:blip r:embed="rId2"/>
          <a:stretch/>
        </p:blipFill>
        <p:spPr>
          <a:xfrm>
            <a:off x="2564280" y="578880"/>
            <a:ext cx="5036760" cy="454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 94"/>
          <p:cNvPicPr/>
          <p:nvPr/>
        </p:nvPicPr>
        <p:blipFill>
          <a:blip r:embed="rId2"/>
          <a:stretch/>
        </p:blipFill>
        <p:spPr>
          <a:xfrm>
            <a:off x="2598480" y="247320"/>
            <a:ext cx="4968360" cy="520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Afbeelding 95"/>
          <p:cNvPicPr/>
          <p:nvPr/>
        </p:nvPicPr>
        <p:blipFill>
          <a:blip r:embed="rId2"/>
          <a:stretch/>
        </p:blipFill>
        <p:spPr>
          <a:xfrm>
            <a:off x="2507040" y="376920"/>
            <a:ext cx="5151240" cy="494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Afbeelding 96"/>
          <p:cNvPicPr/>
          <p:nvPr/>
        </p:nvPicPr>
        <p:blipFill>
          <a:blip r:embed="rId2"/>
          <a:stretch/>
        </p:blipFill>
        <p:spPr>
          <a:xfrm>
            <a:off x="2792880" y="14760"/>
            <a:ext cx="4579560" cy="56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45"/>
          <p:cNvPicPr/>
          <p:nvPr/>
        </p:nvPicPr>
        <p:blipFill>
          <a:blip r:embed="rId2"/>
          <a:stretch/>
        </p:blipFill>
        <p:spPr>
          <a:xfrm>
            <a:off x="2564280" y="247320"/>
            <a:ext cx="5036760" cy="520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Afbeelding 46"/>
          <p:cNvPicPr/>
          <p:nvPr/>
        </p:nvPicPr>
        <p:blipFill>
          <a:blip r:embed="rId2"/>
          <a:stretch/>
        </p:blipFill>
        <p:spPr>
          <a:xfrm>
            <a:off x="2598480" y="75960"/>
            <a:ext cx="4968360" cy="554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fbeelding 47"/>
          <p:cNvPicPr/>
          <p:nvPr/>
        </p:nvPicPr>
        <p:blipFill>
          <a:blip r:embed="rId2"/>
          <a:stretch/>
        </p:blipFill>
        <p:spPr>
          <a:xfrm>
            <a:off x="2571840" y="243720"/>
            <a:ext cx="5021640" cy="521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fbeelding 48"/>
          <p:cNvPicPr/>
          <p:nvPr/>
        </p:nvPicPr>
        <p:blipFill>
          <a:blip r:embed="rId2"/>
          <a:stretch/>
        </p:blipFill>
        <p:spPr>
          <a:xfrm>
            <a:off x="2571840" y="380880"/>
            <a:ext cx="5021640" cy="493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Aangepast</PresentationFormat>
  <Paragraphs>0</Paragraphs>
  <Slides>58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3" baseType="lpstr">
      <vt:lpstr>Arial</vt:lpstr>
      <vt:lpstr>Symbol</vt:lpstr>
      <vt:lpstr>Times New Roman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Lex Jussen</cp:lastModifiedBy>
  <cp:revision>12</cp:revision>
  <dcterms:created xsi:type="dcterms:W3CDTF">2024-06-01T14:55:11Z</dcterms:created>
  <dcterms:modified xsi:type="dcterms:W3CDTF">2024-06-01T16:37:03Z</dcterms:modified>
  <dc:language>nl-NL</dc:language>
</cp:coreProperties>
</file>